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SaveUp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Majd Bayeh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Mohamed Gebeili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7197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Einleitung und Zielsetzung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Ziel der App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866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Kleinsparplan für Urlaubsfinanzierung und Verminderung unnötiger Ausgaben.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Technologie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4343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Entwicklung mit .NET MAUI für plattformübergreifende Nutzung.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0275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Hauptanforderungen der SaveUp 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Benutzeroberfläche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Content-Seiten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Eingaben: Beschreibung, Preis, Datum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Menü mit Speichern &amp; Liste anzeigen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Eigener App-Icon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Technische 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Berechnung der Gesamtsumme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MVVM-Architektur und XAML Styles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JSON-Speicherung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Bedienung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50600" y="553760"/>
            <a:ext cx="6929080" cy="866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800"/>
              </a:lnSpc>
              <a:buNone/>
            </a:pPr>
            <a:r>
              <a:rPr lang="en-US" sz="5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Mockup</a:t>
            </a:r>
            <a:endParaRPr lang="en-US" sz="5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4532" y="1821537"/>
            <a:ext cx="8781336" cy="5854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Bereits umgesetzte Funktionen und Techniks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Seiten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Hauptseite, Eintragsseite, Listenansicht implementiert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Technologie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MVVM-Pattern, Verwendung von Styles.xaml, JSON-Datenspeicherung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Funktionalität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Einträge speichern, Listenanzeige, Gesamtsummenberechnung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07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Herausforderungen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96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287554"/>
            <a:ext cx="34750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Umgehen mit Styles.xaml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Debugging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1375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215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Zeitdruck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30906" y="570583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9876" y="2314456"/>
            <a:ext cx="7090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Geplante Verbesserungen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5193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554730"/>
            <a:ext cx="31389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Löschen von Einträgen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7886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530906" y="4518660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Design-Verbesserung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78860" y="54472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5482590"/>
            <a:ext cx="4890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Graphische Dartstellung mit Charts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73134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Live Demo der SaveUp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81713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Fazit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339584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Fazit zu .NET MAUI: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971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Einfach, Apps für verschiedene Geräte zu erstellen (z.B. Android, Windows).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022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XAML ist praktisch, um Designs zu bauen, aber braucht Übung.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07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Debugging-Tools in Visual Studio haben uns sehr geholfen.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39584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Unsere Erfahrung: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9971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XAML war schwierig als neue Sprache.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393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Viele Fehler und Debugging, aber spannend.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81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Spaß gemacht, etwas Neues zu entwickeln.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2025-05-12T15:03:19Z</dcterms:created>
  <dcterms:modified xsi:type="dcterms:W3CDTF">2025-05-12T15:03:19Z</dcterms:modified>
</cp:coreProperties>
</file>